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
  </p:notesMasterIdLst>
  <p:sldIdLst>
    <p:sldId id="267" r:id="rId2"/>
    <p:sldId id="283" r:id="rId3"/>
    <p:sldId id="273" r:id="rId4"/>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15">
          <p15:clr>
            <a:srgbClr val="A4A3A4"/>
          </p15:clr>
        </p15:guide>
        <p15:guide id="2" pos="2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p:cViewPr varScale="1">
        <p:scale>
          <a:sx n="102" d="100"/>
          <a:sy n="102" d="100"/>
        </p:scale>
        <p:origin x="1824" y="176"/>
      </p:cViewPr>
      <p:guideLst>
        <p:guide orient="horz" pos="2115"/>
        <p:guide pos="2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9F97E44D-8E66-4243-802F-596E7D706DF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zh-CN" altLang="en-US"/>
          </a:p>
        </p:txBody>
      </p:sp>
      <p:sp>
        <p:nvSpPr>
          <p:cNvPr id="3" name="日期占位符 2">
            <a:extLst>
              <a:ext uri="{FF2B5EF4-FFF2-40B4-BE49-F238E27FC236}">
                <a16:creationId xmlns:a16="http://schemas.microsoft.com/office/drawing/2014/main" id="{C8D57335-7D69-7D47-A3CA-AA37A3649CF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BECDC0BF-321D-D14A-AC8B-C25CE8DF52B0}" type="datetimeFigureOut">
              <a:rPr lang="zh-CN" altLang="en-US"/>
              <a:pPr>
                <a:defRPr/>
              </a:pPr>
              <a:t>2021/5/10</a:t>
            </a:fld>
            <a:endParaRPr lang="zh-CN" altLang="en-US"/>
          </a:p>
        </p:txBody>
      </p:sp>
      <p:sp>
        <p:nvSpPr>
          <p:cNvPr id="4" name="幻灯片图像占位符 3">
            <a:extLst>
              <a:ext uri="{FF2B5EF4-FFF2-40B4-BE49-F238E27FC236}">
                <a16:creationId xmlns:a16="http://schemas.microsoft.com/office/drawing/2014/main" id="{63C8C3BB-06F6-594C-9B4D-E3816D1D388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C2BA1972-BFCB-214A-97E9-4090C42FCC96}"/>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a:extLst>
              <a:ext uri="{FF2B5EF4-FFF2-40B4-BE49-F238E27FC236}">
                <a16:creationId xmlns:a16="http://schemas.microsoft.com/office/drawing/2014/main" id="{0DDE28C3-D52C-7E47-824C-98D530EBF86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zh-CN" altLang="en-US"/>
          </a:p>
        </p:txBody>
      </p:sp>
      <p:sp>
        <p:nvSpPr>
          <p:cNvPr id="7" name="灯片编号占位符 6">
            <a:extLst>
              <a:ext uri="{FF2B5EF4-FFF2-40B4-BE49-F238E27FC236}">
                <a16:creationId xmlns:a16="http://schemas.microsoft.com/office/drawing/2014/main" id="{AE702675-6AE8-474B-B9F4-4C9A50D7E3D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D193134-B2B1-1B4F-A3FE-668CC03B3266}"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a:extLst>
              <a:ext uri="{FF2B5EF4-FFF2-40B4-BE49-F238E27FC236}">
                <a16:creationId xmlns:a16="http://schemas.microsoft.com/office/drawing/2014/main" id="{B8D05D52-051E-9F4B-9C53-A9AB4E58BD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备注占位符 2">
            <a:extLst>
              <a:ext uri="{FF2B5EF4-FFF2-40B4-BE49-F238E27FC236}">
                <a16:creationId xmlns:a16="http://schemas.microsoft.com/office/drawing/2014/main" id="{2BEB58E9-EC5C-9F46-95E7-D9D57AB5F3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CN" altLang="en-US"/>
          </a:p>
        </p:txBody>
      </p:sp>
      <p:sp>
        <p:nvSpPr>
          <p:cNvPr id="5124" name="灯片编号占位符 3">
            <a:extLst>
              <a:ext uri="{FF2B5EF4-FFF2-40B4-BE49-F238E27FC236}">
                <a16:creationId xmlns:a16="http://schemas.microsoft.com/office/drawing/2014/main" id="{380B2708-E9CB-F145-A714-63858D6F5A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F5EF9524-8054-E54E-950B-E40BBDC20202}" type="slidenum">
              <a:rPr lang="zh-CN" altLang="en-US"/>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61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183357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75399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133488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304177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14139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95723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261560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032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182625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38832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4286D71-0D6B-C54A-A9AC-9F69503F3058}"/>
              </a:ext>
            </a:extLst>
          </p:cNvPr>
          <p:cNvSpPr>
            <a:spLocks noChangeArrowheads="1"/>
          </p:cNvSpPr>
          <p:nvPr/>
        </p:nvSpPr>
        <p:spPr bwMode="auto">
          <a:xfrm>
            <a:off x="468313" y="1052513"/>
            <a:ext cx="8207375" cy="5040312"/>
          </a:xfrm>
          <a:prstGeom prst="rect">
            <a:avLst/>
          </a:prstGeom>
          <a:gradFill rotWithShape="1">
            <a:gsLst>
              <a:gs pos="0">
                <a:schemeClr val="bg1">
                  <a:alpha val="39999"/>
                </a:schemeClr>
              </a:gs>
              <a:gs pos="100000">
                <a:schemeClr val="bg1">
                  <a:gamma/>
                  <a:tint val="31765"/>
                  <a:invGamma/>
                  <a:alpha val="0"/>
                </a:schemeClr>
              </a:gs>
            </a:gsLst>
            <a:lin ang="5400000" scaled="1"/>
          </a:gradFill>
          <a:ln w="9525">
            <a:noFill/>
            <a:miter lim="800000"/>
            <a:headEnd/>
            <a:tailEnd/>
          </a:ln>
          <a:effectLst/>
        </p:spPr>
        <p:txBody>
          <a:bodyPr wrap="none" anchor="ctr"/>
          <a:lstStyle/>
          <a:p>
            <a:pPr eaLnBrk="1" hangingPunct="1">
              <a:defRPr/>
            </a:pPr>
            <a:endParaRPr lang="zh-CN" altLang="en-US"/>
          </a:p>
        </p:txBody>
      </p:sp>
      <p:sp>
        <p:nvSpPr>
          <p:cNvPr id="1027" name="Rectangle 3">
            <a:extLst>
              <a:ext uri="{FF2B5EF4-FFF2-40B4-BE49-F238E27FC236}">
                <a16:creationId xmlns:a16="http://schemas.microsoft.com/office/drawing/2014/main" id="{808E8482-B263-0048-A019-89A85F14AE4A}"/>
              </a:ext>
            </a:extLst>
          </p:cNvPr>
          <p:cNvSpPr>
            <a:spLocks noGrp="1" noChangeArrowheads="1"/>
          </p:cNvSpPr>
          <p:nvPr>
            <p:ph type="title"/>
          </p:nvPr>
        </p:nvSpPr>
        <p:spPr bwMode="auto">
          <a:xfrm>
            <a:off x="457200" y="274638"/>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8" name="Rectangle 4">
            <a:extLst>
              <a:ext uri="{FF2B5EF4-FFF2-40B4-BE49-F238E27FC236}">
                <a16:creationId xmlns:a16="http://schemas.microsoft.com/office/drawing/2014/main" id="{405204E8-E009-264C-8A3E-5080F4D17313}"/>
              </a:ext>
            </a:extLst>
          </p:cNvPr>
          <p:cNvSpPr>
            <a:spLocks noGrp="1" noChangeArrowheads="1"/>
          </p:cNvSpPr>
          <p:nvPr>
            <p:ph type="body" idx="1"/>
          </p:nvPr>
        </p:nvSpPr>
        <p:spPr bwMode="auto">
          <a:xfrm>
            <a:off x="457200" y="1052513"/>
            <a:ext cx="8229600" cy="507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9" name="Rectangle 7">
            <a:extLst>
              <a:ext uri="{FF2B5EF4-FFF2-40B4-BE49-F238E27FC236}">
                <a16:creationId xmlns:a16="http://schemas.microsoft.com/office/drawing/2014/main" id="{DE1BCCD9-0447-9B4D-9931-B4F8D34A16CA}"/>
              </a:ext>
            </a:extLst>
          </p:cNvPr>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a:solidFill>
              <a:srgbClr val="969696"/>
            </a:solidFill>
            <a:prstDash val="dash"/>
            <a:miter lim="800000"/>
            <a:headEnd/>
            <a:tailEnd/>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de-DE" altLang="en-US" sz="1400" b="1">
                <a:ea typeface="华文细黑" panose="02010600040101010101" pitchFamily="2" charset="-122"/>
              </a:rPr>
              <a:t>LOGO</a:t>
            </a:r>
          </a:p>
        </p:txBody>
      </p:sp>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spcBef>
          <a:spcPct val="0"/>
        </a:spcBef>
        <a:spcAft>
          <a:spcPct val="0"/>
        </a:spcAft>
        <a:defRPr sz="2400">
          <a:solidFill>
            <a:srgbClr val="1C1C1C"/>
          </a:solidFill>
          <a:latin typeface="+mj-lt"/>
          <a:ea typeface="+mj-ea"/>
          <a:cs typeface="+mj-cs"/>
        </a:defRPr>
      </a:lvl1pPr>
      <a:lvl2pPr algn="l" rtl="0" eaLnBrk="0" fontAlgn="base" hangingPunct="0">
        <a:spcBef>
          <a:spcPct val="0"/>
        </a:spcBef>
        <a:spcAft>
          <a:spcPct val="0"/>
        </a:spcAft>
        <a:defRPr sz="2400">
          <a:solidFill>
            <a:srgbClr val="1C1C1C"/>
          </a:solidFill>
          <a:latin typeface="黑体" pitchFamily="49" charset="-122"/>
          <a:ea typeface="黑体" pitchFamily="49" charset="-122"/>
        </a:defRPr>
      </a:lvl2pPr>
      <a:lvl3pPr algn="l" rtl="0" eaLnBrk="0" fontAlgn="base" hangingPunct="0">
        <a:spcBef>
          <a:spcPct val="0"/>
        </a:spcBef>
        <a:spcAft>
          <a:spcPct val="0"/>
        </a:spcAft>
        <a:defRPr sz="2400">
          <a:solidFill>
            <a:srgbClr val="1C1C1C"/>
          </a:solidFill>
          <a:latin typeface="黑体" pitchFamily="49" charset="-122"/>
          <a:ea typeface="黑体" pitchFamily="49" charset="-122"/>
        </a:defRPr>
      </a:lvl3pPr>
      <a:lvl4pPr algn="l" rtl="0" eaLnBrk="0" fontAlgn="base" hangingPunct="0">
        <a:spcBef>
          <a:spcPct val="0"/>
        </a:spcBef>
        <a:spcAft>
          <a:spcPct val="0"/>
        </a:spcAft>
        <a:defRPr sz="2400">
          <a:solidFill>
            <a:srgbClr val="1C1C1C"/>
          </a:solidFill>
          <a:latin typeface="黑体" pitchFamily="49" charset="-122"/>
          <a:ea typeface="黑体" pitchFamily="49" charset="-122"/>
        </a:defRPr>
      </a:lvl4pPr>
      <a:lvl5pPr algn="l" rtl="0" eaLnBrk="0" fontAlgn="base" hangingPunct="0">
        <a:spcBef>
          <a:spcPct val="0"/>
        </a:spcBef>
        <a:spcAft>
          <a:spcPct val="0"/>
        </a:spcAft>
        <a:defRPr sz="2400">
          <a:solidFill>
            <a:srgbClr val="1C1C1C"/>
          </a:solidFill>
          <a:latin typeface="黑体" pitchFamily="49" charset="-122"/>
          <a:ea typeface="黑体" pitchFamily="49" charset="-122"/>
        </a:defRPr>
      </a:lvl5pPr>
      <a:lvl6pPr marL="457200" algn="l" rtl="0" fontAlgn="base">
        <a:spcBef>
          <a:spcPct val="0"/>
        </a:spcBef>
        <a:spcAft>
          <a:spcPct val="0"/>
        </a:spcAft>
        <a:defRPr sz="2400">
          <a:solidFill>
            <a:srgbClr val="1C1C1C"/>
          </a:solidFill>
          <a:latin typeface="黑体" pitchFamily="49" charset="-122"/>
          <a:ea typeface="黑体" pitchFamily="49" charset="-122"/>
        </a:defRPr>
      </a:lvl6pPr>
      <a:lvl7pPr marL="914400" algn="l" rtl="0" fontAlgn="base">
        <a:spcBef>
          <a:spcPct val="0"/>
        </a:spcBef>
        <a:spcAft>
          <a:spcPct val="0"/>
        </a:spcAft>
        <a:defRPr sz="2400">
          <a:solidFill>
            <a:srgbClr val="1C1C1C"/>
          </a:solidFill>
          <a:latin typeface="黑体" pitchFamily="49" charset="-122"/>
          <a:ea typeface="黑体" pitchFamily="49" charset="-122"/>
        </a:defRPr>
      </a:lvl7pPr>
      <a:lvl8pPr marL="1371600" algn="l" rtl="0" fontAlgn="base">
        <a:spcBef>
          <a:spcPct val="0"/>
        </a:spcBef>
        <a:spcAft>
          <a:spcPct val="0"/>
        </a:spcAft>
        <a:defRPr sz="2400">
          <a:solidFill>
            <a:srgbClr val="1C1C1C"/>
          </a:solidFill>
          <a:latin typeface="黑体" pitchFamily="49" charset="-122"/>
          <a:ea typeface="黑体" pitchFamily="49" charset="-122"/>
        </a:defRPr>
      </a:lvl8pPr>
      <a:lvl9pPr marL="1828800" algn="l" rtl="0" fontAlgn="base">
        <a:spcBef>
          <a:spcPct val="0"/>
        </a:spcBef>
        <a:spcAft>
          <a:spcPct val="0"/>
        </a:spcAft>
        <a:defRPr sz="2400">
          <a:solidFill>
            <a:srgbClr val="1C1C1C"/>
          </a:solidFill>
          <a:latin typeface="黑体" pitchFamily="49" charset="-122"/>
          <a:ea typeface="黑体" pitchFamily="49" charset="-122"/>
        </a:defRPr>
      </a:lvl9pPr>
    </p:titleStyle>
    <p:bodyStyle>
      <a:lvl1pPr marL="342900" indent="12700" algn="l" rtl="0" eaLnBrk="0" fontAlgn="base" hangingPunct="0">
        <a:spcBef>
          <a:spcPct val="20000"/>
        </a:spcBef>
        <a:spcAft>
          <a:spcPct val="0"/>
        </a:spcAft>
        <a:buClr>
          <a:srgbClr val="1C1C1C"/>
        </a:buClr>
        <a:buFont typeface="Wingdings" pitchFamily="2" charset="2"/>
        <a:defRPr sz="1600" b="1">
          <a:solidFill>
            <a:srgbClr val="1C1C1C"/>
          </a:solidFill>
          <a:latin typeface="+mn-lt"/>
          <a:ea typeface="+mn-ea"/>
          <a:cs typeface="+mn-cs"/>
        </a:defRPr>
      </a:lvl1pPr>
      <a:lvl2pPr marL="820738" indent="-7938" algn="l" rtl="0" eaLnBrk="0" fontAlgn="base" hangingPunct="0">
        <a:spcBef>
          <a:spcPct val="20000"/>
        </a:spcBef>
        <a:spcAft>
          <a:spcPct val="0"/>
        </a:spcAft>
        <a:buClr>
          <a:schemeClr val="tx2"/>
        </a:buClr>
        <a:buFont typeface="Wingdings" pitchFamily="2" charset="2"/>
        <a:buChar char="§"/>
        <a:defRPr sz="1600">
          <a:solidFill>
            <a:srgbClr val="1C1C1C"/>
          </a:solidFill>
          <a:latin typeface="+mn-lt"/>
          <a:ea typeface="+mn-ea"/>
        </a:defRPr>
      </a:lvl2pPr>
      <a:lvl3pPr marL="1257300" algn="l" rtl="0" eaLnBrk="0" fontAlgn="base" hangingPunct="0">
        <a:spcBef>
          <a:spcPct val="20000"/>
        </a:spcBef>
        <a:spcAft>
          <a:spcPct val="0"/>
        </a:spcAft>
        <a:buClr>
          <a:schemeClr val="tx1"/>
        </a:buClr>
        <a:buChar char="•"/>
        <a:defRPr sz="1600">
          <a:solidFill>
            <a:srgbClr val="1C1C1C"/>
          </a:solidFill>
          <a:latin typeface="+mn-lt"/>
          <a:ea typeface="+mn-ea"/>
        </a:defRPr>
      </a:lvl3pPr>
      <a:lvl4pPr marL="1612900" algn="l" rtl="0" eaLnBrk="0" fontAlgn="base" hangingPunct="0">
        <a:spcBef>
          <a:spcPct val="20000"/>
        </a:spcBef>
        <a:spcAft>
          <a:spcPct val="0"/>
        </a:spcAft>
        <a:buChar char="–"/>
        <a:defRPr sz="1600">
          <a:solidFill>
            <a:srgbClr val="1C1C1C"/>
          </a:solidFill>
          <a:latin typeface="+mn-lt"/>
          <a:ea typeface="+mn-ea"/>
        </a:defRPr>
      </a:lvl4pPr>
      <a:lvl5pPr marL="1968500" algn="l" rtl="0" eaLnBrk="0" fontAlgn="base" hangingPunct="0">
        <a:spcBef>
          <a:spcPct val="20000"/>
        </a:spcBef>
        <a:spcAft>
          <a:spcPct val="0"/>
        </a:spcAft>
        <a:buChar char="»"/>
        <a:defRPr sz="1600">
          <a:solidFill>
            <a:srgbClr val="1C1C1C"/>
          </a:solidFill>
          <a:latin typeface="+mn-lt"/>
          <a:ea typeface="+mn-ea"/>
        </a:defRPr>
      </a:lvl5pPr>
      <a:lvl6pPr marL="2425700" algn="l" rtl="0" fontAlgn="base">
        <a:spcBef>
          <a:spcPct val="20000"/>
        </a:spcBef>
        <a:spcAft>
          <a:spcPct val="0"/>
        </a:spcAft>
        <a:buChar char="»"/>
        <a:defRPr sz="1600">
          <a:solidFill>
            <a:srgbClr val="1C1C1C"/>
          </a:solidFill>
          <a:latin typeface="+mn-lt"/>
          <a:ea typeface="+mn-ea"/>
        </a:defRPr>
      </a:lvl6pPr>
      <a:lvl7pPr marL="2882900" algn="l" rtl="0" fontAlgn="base">
        <a:spcBef>
          <a:spcPct val="20000"/>
        </a:spcBef>
        <a:spcAft>
          <a:spcPct val="0"/>
        </a:spcAft>
        <a:buChar char="»"/>
        <a:defRPr sz="1600">
          <a:solidFill>
            <a:srgbClr val="1C1C1C"/>
          </a:solidFill>
          <a:latin typeface="+mn-lt"/>
          <a:ea typeface="+mn-ea"/>
        </a:defRPr>
      </a:lvl7pPr>
      <a:lvl8pPr marL="3340100" algn="l" rtl="0" fontAlgn="base">
        <a:spcBef>
          <a:spcPct val="20000"/>
        </a:spcBef>
        <a:spcAft>
          <a:spcPct val="0"/>
        </a:spcAft>
        <a:buChar char="»"/>
        <a:defRPr sz="1600">
          <a:solidFill>
            <a:srgbClr val="1C1C1C"/>
          </a:solidFill>
          <a:latin typeface="+mn-lt"/>
          <a:ea typeface="+mn-ea"/>
        </a:defRPr>
      </a:lvl8pPr>
      <a:lvl9pPr marL="3797300" algn="l" rtl="0" fontAlgn="base">
        <a:spcBef>
          <a:spcPct val="20000"/>
        </a:spcBef>
        <a:spcAft>
          <a:spcPct val="0"/>
        </a:spcAft>
        <a:buChar char="»"/>
        <a:defRPr sz="1600">
          <a:solidFill>
            <a:srgbClr val="1C1C1C"/>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85000"/>
          </a:schemeClr>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AFB0ADD-F1F6-8846-BB6A-92DA9B6E3665}"/>
              </a:ext>
            </a:extLst>
          </p:cNvPr>
          <p:cNvSpPr>
            <a:spLocks noGrp="1" noChangeArrowheads="1"/>
          </p:cNvSpPr>
          <p:nvPr>
            <p:ph type="ctrTitle" idx="4294967295"/>
          </p:nvPr>
        </p:nvSpPr>
        <p:spPr>
          <a:xfrm>
            <a:off x="2339752" y="492734"/>
            <a:ext cx="4105275" cy="720725"/>
          </a:xfrm>
        </p:spPr>
        <p:txBody>
          <a:bodyPr/>
          <a:lstStyle/>
          <a:p>
            <a:pPr algn="ctr" eaLnBrk="1" hangingPunct="1"/>
            <a:r>
              <a:rPr lang="zh-CN" altLang="en-US" sz="2800" b="1" dirty="0">
                <a:solidFill>
                  <a:schemeClr val="accent6">
                    <a:lumMod val="75000"/>
                  </a:schemeClr>
                </a:solidFill>
                <a:latin typeface="Arial" panose="020B0604020202020204" pitchFamily="34" charset="0"/>
              </a:rPr>
              <a:t>Company Introduction</a:t>
            </a:r>
          </a:p>
        </p:txBody>
      </p:sp>
      <p:pic>
        <p:nvPicPr>
          <p:cNvPr id="4099" name="Picture 3" descr="Logo">
            <a:extLst>
              <a:ext uri="{FF2B5EF4-FFF2-40B4-BE49-F238E27FC236}">
                <a16:creationId xmlns:a16="http://schemas.microsoft.com/office/drawing/2014/main" id="{48D91912-58FB-7349-B8A9-1C86546D121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951" y="-19050"/>
            <a:ext cx="1871762" cy="778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a:extLst>
              <a:ext uri="{FF2B5EF4-FFF2-40B4-BE49-F238E27FC236}">
                <a16:creationId xmlns:a16="http://schemas.microsoft.com/office/drawing/2014/main" id="{20C9C4E4-B555-ED4B-A018-A723EE56ED38}"/>
              </a:ext>
            </a:extLst>
          </p:cNvPr>
          <p:cNvSpPr txBox="1">
            <a:spLocks noChangeArrowheads="1"/>
          </p:cNvSpPr>
          <p:nvPr/>
        </p:nvSpPr>
        <p:spPr bwMode="auto">
          <a:xfrm>
            <a:off x="143731" y="1481303"/>
            <a:ext cx="8856538" cy="4770537"/>
          </a:xfrm>
          <a:prstGeom prst="rect">
            <a:avLst/>
          </a:prstGeom>
          <a:noFill/>
          <a:ln>
            <a:noFill/>
          </a:ln>
        </p:spPr>
        <p:txBody>
          <a:bodyPr wrap="square">
            <a:spAutoFit/>
          </a:bodyPr>
          <a:lstStyle>
            <a:lvl1pPr>
              <a:spcBef>
                <a:spcPct val="20000"/>
              </a:spcBef>
              <a:buClr>
                <a:srgbClr val="1C1C1C"/>
              </a:buClr>
              <a:buFont typeface="Wingdings" pitchFamily="2" charset="2"/>
              <a:defRPr sz="1600" b="1">
                <a:solidFill>
                  <a:srgbClr val="1C1C1C"/>
                </a:solidFill>
                <a:latin typeface="黑体" panose="02010609060101010101" pitchFamily="49" charset="-122"/>
                <a:ea typeface="黑体" panose="02010609060101010101" pitchFamily="49" charset="-122"/>
              </a:defRPr>
            </a:lvl1pPr>
            <a:lvl2pPr marL="742950" indent="-285750">
              <a:spcBef>
                <a:spcPct val="20000"/>
              </a:spcBef>
              <a:buClr>
                <a:schemeClr val="tx2"/>
              </a:buClr>
              <a:buFont typeface="Wingdings" pitchFamily="2" charset="2"/>
              <a:buChar char="§"/>
              <a:defRPr sz="1600">
                <a:solidFill>
                  <a:srgbClr val="1C1C1C"/>
                </a:solidFill>
                <a:latin typeface="黑体" panose="02010609060101010101" pitchFamily="49" charset="-122"/>
                <a:ea typeface="黑体" panose="02010609060101010101" pitchFamily="49" charset="-122"/>
              </a:defRPr>
            </a:lvl2pPr>
            <a:lvl3pPr marL="1143000" indent="-228600">
              <a:spcBef>
                <a:spcPct val="20000"/>
              </a:spcBef>
              <a:buClr>
                <a:schemeClr val="tx1"/>
              </a:buClr>
              <a:buChar char="•"/>
              <a:defRPr sz="1600">
                <a:solidFill>
                  <a:srgbClr val="1C1C1C"/>
                </a:solidFill>
                <a:latin typeface="黑体" panose="02010609060101010101" pitchFamily="49" charset="-122"/>
                <a:ea typeface="黑体" panose="02010609060101010101" pitchFamily="49" charset="-122"/>
              </a:defRPr>
            </a:lvl3pPr>
            <a:lvl4pPr marL="1600200" indent="-228600">
              <a:spcBef>
                <a:spcPct val="20000"/>
              </a:spcBef>
              <a:buChar char="–"/>
              <a:defRPr sz="1600">
                <a:solidFill>
                  <a:srgbClr val="1C1C1C"/>
                </a:solidFill>
                <a:latin typeface="黑体" panose="02010609060101010101" pitchFamily="49" charset="-122"/>
                <a:ea typeface="黑体" panose="02010609060101010101" pitchFamily="49" charset="-122"/>
              </a:defRPr>
            </a:lvl4pPr>
            <a:lvl5pPr marL="2057400" indent="-228600">
              <a:spcBef>
                <a:spcPct val="20000"/>
              </a:spcBef>
              <a:buChar char="»"/>
              <a:defRPr sz="1600">
                <a:solidFill>
                  <a:srgbClr val="1C1C1C"/>
                </a:solidFill>
                <a:latin typeface="黑体" panose="02010609060101010101" pitchFamily="49" charset="-122"/>
                <a:ea typeface="黑体" panose="02010609060101010101" pitchFamily="49" charset="-122"/>
              </a:defRPr>
            </a:lvl5pPr>
            <a:lvl6pPr marL="25146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6pPr>
            <a:lvl7pPr marL="29718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7pPr>
            <a:lvl8pPr marL="34290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8pPr>
            <a:lvl9pPr marL="38862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9pPr>
          </a:lstStyle>
          <a:p>
            <a:pPr algn="just" eaLnBrk="1" hangingPunct="1">
              <a:lnSpc>
                <a:spcPct val="150000"/>
              </a:lnSpc>
              <a:spcBef>
                <a:spcPct val="0"/>
              </a:spcBef>
              <a:buClrTx/>
              <a:buFontTx/>
              <a:buNone/>
            </a:pPr>
            <a:r>
              <a:rPr lang="en-US" altLang="zh-CN" b="0" dirty="0">
                <a:solidFill>
                  <a:schemeClr val="tx2"/>
                </a:solidFill>
                <a:latin typeface="Arial" panose="020B0604020202020204" pitchFamily="34" charset="0"/>
                <a:ea typeface="宋体" panose="02010600030101010101" pitchFamily="2" charset="-122"/>
              </a:rPr>
              <a:t>Tip-Top Molds &amp; Products Co., Ltd. was founded in Feb 2005 for oversea customers. We are mainly engaged in precise injection mold design, mold making and plastic part molding, including both prototype and high-volume production tools. </a:t>
            </a:r>
          </a:p>
          <a:p>
            <a:pPr algn="just" eaLnBrk="1" hangingPunct="1">
              <a:lnSpc>
                <a:spcPct val="150000"/>
              </a:lnSpc>
              <a:spcBef>
                <a:spcPct val="0"/>
              </a:spcBef>
              <a:buClrTx/>
              <a:buFontTx/>
              <a:buNone/>
            </a:pPr>
            <a:endParaRPr lang="en-US" altLang="zh-CN" b="0" dirty="0">
              <a:solidFill>
                <a:schemeClr val="tx2"/>
              </a:solidFill>
              <a:latin typeface="Arial" panose="020B0604020202020204" pitchFamily="34" charset="0"/>
              <a:ea typeface="宋体" panose="02010600030101010101" pitchFamily="2" charset="-122"/>
            </a:endParaRPr>
          </a:p>
          <a:p>
            <a:pPr algn="just" eaLnBrk="1" hangingPunct="1">
              <a:lnSpc>
                <a:spcPct val="150000"/>
              </a:lnSpc>
              <a:spcBef>
                <a:spcPct val="0"/>
              </a:spcBef>
              <a:buClrTx/>
              <a:buFontTx/>
              <a:buNone/>
            </a:pPr>
            <a:r>
              <a:rPr lang="en-US" altLang="zh-CN" b="0" dirty="0">
                <a:solidFill>
                  <a:schemeClr val="tx2"/>
                </a:solidFill>
                <a:latin typeface="Arial" panose="020B0604020202020204" pitchFamily="34" charset="0"/>
                <a:ea typeface="宋体" panose="02010600030101010101" pitchFamily="2" charset="-122"/>
              </a:rPr>
              <a:t>Our highly</a:t>
            </a:r>
            <a:r>
              <a:rPr lang="zh-CN" altLang="en-US" b="0"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efficient and skilled team of design and toolmakers can guarantee top quality molds and short delivery time. We submit progress reports along with digital pictures weekly, so that our valued customers know the status of their molds throughout the tool building process. Quality engineers and technicians constantly monitor all segments of our operations from design to final mold delivery. Main industries served are</a:t>
            </a:r>
            <a:r>
              <a:rPr lang="zh-CN" altLang="en-US" b="0" dirty="0">
                <a:solidFill>
                  <a:schemeClr val="tx2"/>
                </a:solidFill>
                <a:latin typeface="Arial" panose="020B0604020202020204" pitchFamily="34" charset="0"/>
                <a:ea typeface="宋体" panose="02010600030101010101" pitchFamily="2" charset="-122"/>
              </a:rPr>
              <a:t>：</a:t>
            </a:r>
            <a:r>
              <a:rPr lang="en-US" altLang="zh-CN" b="0" dirty="0">
                <a:solidFill>
                  <a:schemeClr val="tx2"/>
                </a:solidFill>
                <a:latin typeface="Arial" panose="020B0604020202020204" pitchFamily="34" charset="0"/>
                <a:ea typeface="宋体" panose="02010600030101010101" pitchFamily="2" charset="-122"/>
              </a:rPr>
              <a:t>Back yard equipment, Automotive, Cosmetic, Cellular and Home Products.</a:t>
            </a:r>
          </a:p>
          <a:p>
            <a:pPr algn="just" eaLnBrk="1" hangingPunct="1">
              <a:lnSpc>
                <a:spcPct val="150000"/>
              </a:lnSpc>
              <a:spcBef>
                <a:spcPct val="0"/>
              </a:spcBef>
              <a:buClrTx/>
              <a:buFontTx/>
              <a:buNone/>
            </a:pPr>
            <a:endParaRPr lang="en-US" altLang="zh-CN" b="0" dirty="0">
              <a:solidFill>
                <a:schemeClr val="tx2"/>
              </a:solidFill>
              <a:latin typeface="Arial" panose="020B0604020202020204" pitchFamily="34" charset="0"/>
              <a:ea typeface="宋体" panose="02010600030101010101" pitchFamily="2" charset="-122"/>
            </a:endParaRPr>
          </a:p>
          <a:p>
            <a:pPr algn="just" eaLnBrk="1" hangingPunct="1">
              <a:lnSpc>
                <a:spcPct val="150000"/>
              </a:lnSpc>
              <a:spcBef>
                <a:spcPct val="0"/>
              </a:spcBef>
              <a:buClrTx/>
              <a:buFontTx/>
              <a:buNone/>
            </a:pPr>
            <a:r>
              <a:rPr lang="en-US" altLang="zh-CN" b="0" dirty="0">
                <a:solidFill>
                  <a:schemeClr val="tx2"/>
                </a:solidFill>
                <a:latin typeface="Arial" panose="020B0604020202020204" pitchFamily="34" charset="0"/>
                <a:ea typeface="宋体" panose="02010600030101010101" pitchFamily="2" charset="-122"/>
              </a:rPr>
              <a:t>Our company has been ISO 9001 certified since 2006. </a:t>
            </a:r>
          </a:p>
          <a:p>
            <a:pPr eaLnBrk="1" hangingPunct="1">
              <a:spcBef>
                <a:spcPct val="0"/>
              </a:spcBef>
              <a:buClrTx/>
              <a:buFontTx/>
              <a:buNone/>
            </a:pPr>
            <a:endParaRPr lang="zh-CN" altLang="en-US" sz="1400" b="0" dirty="0">
              <a:solidFill>
                <a:schemeClr val="tx2"/>
              </a:solidFill>
              <a:latin typeface="Arial" panose="020B060402020202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85000"/>
          </a:schemeClr>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F30C929-7E45-2142-A01F-DAB03EE0C478}"/>
              </a:ext>
            </a:extLst>
          </p:cNvPr>
          <p:cNvSpPr>
            <a:spLocks noGrp="1" noChangeArrowheads="1"/>
          </p:cNvSpPr>
          <p:nvPr>
            <p:ph type="ctrTitle" idx="4294967295"/>
          </p:nvPr>
        </p:nvSpPr>
        <p:spPr>
          <a:xfrm>
            <a:off x="2195736" y="666838"/>
            <a:ext cx="4105275" cy="720725"/>
          </a:xfrm>
        </p:spPr>
        <p:txBody>
          <a:bodyPr/>
          <a:lstStyle/>
          <a:p>
            <a:pPr algn="ctr" eaLnBrk="1" hangingPunct="1"/>
            <a:r>
              <a:rPr lang="en-US" altLang="zh-CN" sz="3200" b="1" dirty="0">
                <a:solidFill>
                  <a:schemeClr val="accent6">
                    <a:lumMod val="75000"/>
                  </a:schemeClr>
                </a:solidFill>
                <a:latin typeface="Arial" panose="020B0604020202020204" pitchFamily="34" charset="0"/>
              </a:rPr>
              <a:t>Our Suppliers</a:t>
            </a:r>
          </a:p>
        </p:txBody>
      </p:sp>
      <p:pic>
        <p:nvPicPr>
          <p:cNvPr id="6147" name="Picture 3" descr="Logo">
            <a:extLst>
              <a:ext uri="{FF2B5EF4-FFF2-40B4-BE49-F238E27FC236}">
                <a16:creationId xmlns:a16="http://schemas.microsoft.com/office/drawing/2014/main" id="{9F6FDEC3-8036-0C4E-BB39-CA99570CD48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1"/>
            <a:ext cx="2051720" cy="853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4">
            <a:extLst>
              <a:ext uri="{FF2B5EF4-FFF2-40B4-BE49-F238E27FC236}">
                <a16:creationId xmlns:a16="http://schemas.microsoft.com/office/drawing/2014/main" id="{7BE4F5FC-9B13-4349-96AB-5631ABB66188}"/>
              </a:ext>
            </a:extLst>
          </p:cNvPr>
          <p:cNvSpPr txBox="1">
            <a:spLocks noChangeArrowheads="1"/>
          </p:cNvSpPr>
          <p:nvPr/>
        </p:nvSpPr>
        <p:spPr bwMode="auto">
          <a:xfrm>
            <a:off x="683568" y="1982450"/>
            <a:ext cx="8244408"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C1C1C"/>
              </a:buClr>
              <a:buFont typeface="Wingdings" pitchFamily="2" charset="2"/>
              <a:defRPr sz="1600" b="1">
                <a:solidFill>
                  <a:srgbClr val="1C1C1C"/>
                </a:solidFill>
                <a:latin typeface="黑体" panose="02010609060101010101" pitchFamily="49" charset="-122"/>
                <a:ea typeface="黑体" panose="02010609060101010101" pitchFamily="49" charset="-122"/>
              </a:defRPr>
            </a:lvl1pPr>
            <a:lvl2pPr marL="742950" indent="-285750">
              <a:spcBef>
                <a:spcPct val="20000"/>
              </a:spcBef>
              <a:buClr>
                <a:schemeClr val="tx2"/>
              </a:buClr>
              <a:buFont typeface="Wingdings" pitchFamily="2" charset="2"/>
              <a:buChar char="§"/>
              <a:defRPr sz="1600">
                <a:solidFill>
                  <a:srgbClr val="1C1C1C"/>
                </a:solidFill>
                <a:latin typeface="黑体" panose="02010609060101010101" pitchFamily="49" charset="-122"/>
                <a:ea typeface="黑体" panose="02010609060101010101" pitchFamily="49" charset="-122"/>
              </a:defRPr>
            </a:lvl2pPr>
            <a:lvl3pPr marL="1143000" indent="-228600">
              <a:spcBef>
                <a:spcPct val="20000"/>
              </a:spcBef>
              <a:buClr>
                <a:schemeClr val="tx1"/>
              </a:buClr>
              <a:buChar char="•"/>
              <a:defRPr sz="1600">
                <a:solidFill>
                  <a:srgbClr val="1C1C1C"/>
                </a:solidFill>
                <a:latin typeface="黑体" panose="02010609060101010101" pitchFamily="49" charset="-122"/>
                <a:ea typeface="黑体" panose="02010609060101010101" pitchFamily="49" charset="-122"/>
              </a:defRPr>
            </a:lvl3pPr>
            <a:lvl4pPr marL="1600200" indent="-228600">
              <a:spcBef>
                <a:spcPct val="20000"/>
              </a:spcBef>
              <a:buChar char="–"/>
              <a:defRPr sz="1600">
                <a:solidFill>
                  <a:srgbClr val="1C1C1C"/>
                </a:solidFill>
                <a:latin typeface="黑体" panose="02010609060101010101" pitchFamily="49" charset="-122"/>
                <a:ea typeface="黑体" panose="02010609060101010101" pitchFamily="49" charset="-122"/>
              </a:defRPr>
            </a:lvl4pPr>
            <a:lvl5pPr marL="2057400" indent="-228600">
              <a:spcBef>
                <a:spcPct val="20000"/>
              </a:spcBef>
              <a:buChar char="»"/>
              <a:defRPr sz="1600">
                <a:solidFill>
                  <a:srgbClr val="1C1C1C"/>
                </a:solidFill>
                <a:latin typeface="黑体" panose="02010609060101010101" pitchFamily="49" charset="-122"/>
                <a:ea typeface="黑体" panose="02010609060101010101" pitchFamily="49" charset="-122"/>
              </a:defRPr>
            </a:lvl5pPr>
            <a:lvl6pPr marL="25146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6pPr>
            <a:lvl7pPr marL="29718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7pPr>
            <a:lvl8pPr marL="34290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8pPr>
            <a:lvl9pPr marL="38862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9pPr>
          </a:lstStyle>
          <a:p>
            <a:pPr eaLnBrk="1" hangingPunct="1">
              <a:spcBef>
                <a:spcPct val="0"/>
              </a:spcBef>
              <a:buClrTx/>
              <a:buFontTx/>
              <a:buNone/>
            </a:pPr>
            <a:endParaRPr lang="en-US" altLang="zh-CN" sz="20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r>
              <a:rPr lang="en-US" altLang="zh-CN" sz="1800" b="0" dirty="0" err="1">
                <a:solidFill>
                  <a:schemeClr val="tx2"/>
                </a:solidFill>
                <a:latin typeface="Arial" panose="020B0604020202020204" pitchFamily="34" charset="0"/>
                <a:ea typeface="宋体" panose="02010600030101010101" pitchFamily="2" charset="-122"/>
              </a:rPr>
              <a:t>Moldbase</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a:solidFill>
                  <a:schemeClr val="tx2"/>
                </a:solidFill>
                <a:latin typeface="Arial" panose="020B0604020202020204" pitchFamily="34" charset="0"/>
                <a:ea typeface="宋体" panose="02010600030101010101" pitchFamily="2" charset="-122"/>
              </a:rPr>
              <a:t>LKM, </a:t>
            </a:r>
            <a:r>
              <a:rPr lang="en-US" altLang="zh-CN" sz="1800" b="0" dirty="0" err="1">
                <a:solidFill>
                  <a:schemeClr val="tx2"/>
                </a:solidFill>
                <a:latin typeface="Arial" panose="020B0604020202020204" pitchFamily="34" charset="0"/>
                <a:ea typeface="宋体" panose="02010600030101010101" pitchFamily="2" charset="-122"/>
              </a:rPr>
              <a:t>Pingjin</a:t>
            </a:r>
            <a:r>
              <a:rPr lang="en-US" altLang="zh-CN" sz="1800" b="0" dirty="0">
                <a:solidFill>
                  <a:schemeClr val="tx2"/>
                </a:solidFill>
                <a:latin typeface="Arial" panose="020B0604020202020204" pitchFamily="34" charset="0"/>
                <a:ea typeface="宋体" panose="02010600030101010101" pitchFamily="2" charset="-122"/>
              </a:rPr>
              <a:t>, Shenlong</a:t>
            </a:r>
            <a:r>
              <a:rPr lang="zh-CN" altLang="en-US" sz="1800" b="0" dirty="0">
                <a:solidFill>
                  <a:schemeClr val="tx2"/>
                </a:solidFill>
                <a:latin typeface="Arial" panose="020B0604020202020204" pitchFamily="34" charset="0"/>
                <a:ea typeface="宋体" panose="02010600030101010101" pitchFamily="2" charset="-122"/>
              </a:rPr>
              <a:t>；</a:t>
            </a:r>
            <a:endParaRPr lang="en-US" altLang="zh-CN"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endParaRPr lang="en-US" altLang="zh-CN"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r>
              <a:rPr lang="en-US" altLang="zh-CN" sz="1800" b="0" dirty="0">
                <a:solidFill>
                  <a:schemeClr val="tx2"/>
                </a:solidFill>
                <a:latin typeface="Arial" panose="020B0604020202020204" pitchFamily="34" charset="0"/>
                <a:ea typeface="宋体" panose="02010600030101010101" pitchFamily="2" charset="-122"/>
              </a:rPr>
              <a:t>Steel</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Finkl</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a:solidFill>
                  <a:schemeClr val="tx2"/>
                </a:solidFill>
                <a:latin typeface="Arial" panose="020B0604020202020204" pitchFamily="34" charset="0"/>
                <a:ea typeface="宋体" panose="02010600030101010101" pitchFamily="2" charset="-122"/>
              </a:rPr>
              <a:t>ASSAB</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Gröditz</a:t>
            </a:r>
            <a:r>
              <a:rPr lang="en-US" altLang="zh-CN" sz="1800" b="0" dirty="0">
                <a:solidFill>
                  <a:schemeClr val="tx2"/>
                </a:solidFill>
                <a:latin typeface="Arial" panose="020B0604020202020204" pitchFamily="34" charset="0"/>
                <a:ea typeface="宋体" panose="02010600030101010101" pitchFamily="2" charset="-122"/>
              </a:rPr>
              <a:t> </a:t>
            </a:r>
            <a:r>
              <a:rPr lang="en-US" altLang="zh-CN" sz="1800" b="0" dirty="0" err="1">
                <a:solidFill>
                  <a:schemeClr val="tx2"/>
                </a:solidFill>
                <a:latin typeface="Arial" panose="020B0604020202020204" pitchFamily="34" charset="0"/>
                <a:ea typeface="宋体" panose="02010600030101010101" pitchFamily="2" charset="-122"/>
              </a:rPr>
              <a:t>Gröditz</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Buderus</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a:solidFill>
                  <a:schemeClr val="tx2"/>
                </a:solidFill>
                <a:latin typeface="Arial" panose="020B0604020202020204" pitchFamily="34" charset="0"/>
                <a:ea typeface="宋体" panose="02010600030101010101" pitchFamily="2" charset="-122"/>
              </a:rPr>
              <a:t>LKM</a:t>
            </a:r>
            <a:r>
              <a:rPr lang="zh-CN" altLang="en-US" sz="1800" b="0" dirty="0">
                <a:solidFill>
                  <a:schemeClr val="tx2"/>
                </a:solidFill>
                <a:latin typeface="Arial" panose="020B0604020202020204" pitchFamily="34" charset="0"/>
                <a:ea typeface="宋体" panose="02010600030101010101" pitchFamily="2" charset="-122"/>
              </a:rPr>
              <a:t>；</a:t>
            </a:r>
            <a:endParaRPr lang="en-US" altLang="zh-CN"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endParaRPr lang="zh-CN" altLang="en-US"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r>
              <a:rPr lang="en-US" altLang="zh-CN" sz="1800" b="0" dirty="0">
                <a:solidFill>
                  <a:schemeClr val="tx2"/>
                </a:solidFill>
                <a:latin typeface="Arial" panose="020B0604020202020204" pitchFamily="34" charset="0"/>
                <a:ea typeface="宋体" panose="02010600030101010101" pitchFamily="2" charset="-122"/>
              </a:rPr>
              <a:t>Hot Runner</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Incoe</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a:solidFill>
                  <a:schemeClr val="tx2"/>
                </a:solidFill>
                <a:latin typeface="Arial" panose="020B0604020202020204" pitchFamily="34" charset="0"/>
                <a:ea typeface="宋体" panose="02010600030101010101" pitchFamily="2" charset="-122"/>
              </a:rPr>
              <a:t>DME</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Ewikon</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Hasco</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Yudo</a:t>
            </a:r>
            <a:r>
              <a:rPr lang="zh-CN" altLang="en-US" sz="1800" b="0" dirty="0">
                <a:solidFill>
                  <a:schemeClr val="tx2"/>
                </a:solidFill>
                <a:latin typeface="Arial" panose="020B0604020202020204" pitchFamily="34" charset="0"/>
                <a:ea typeface="宋体" panose="02010600030101010101" pitchFamily="2" charset="-122"/>
              </a:rPr>
              <a:t>，</a:t>
            </a:r>
            <a:r>
              <a:rPr lang="en-US" altLang="zh-CN" sz="1800" b="0" dirty="0" err="1">
                <a:solidFill>
                  <a:schemeClr val="tx2"/>
                </a:solidFill>
                <a:latin typeface="Arial" panose="020B0604020202020204" pitchFamily="34" charset="0"/>
                <a:ea typeface="宋体" panose="02010600030101010101" pitchFamily="2" charset="-122"/>
              </a:rPr>
              <a:t>Moldmaster</a:t>
            </a:r>
            <a:r>
              <a:rPr lang="zh-CN" altLang="en-US" sz="1800" b="0" dirty="0">
                <a:solidFill>
                  <a:schemeClr val="tx2"/>
                </a:solidFill>
                <a:latin typeface="Arial" panose="020B0604020202020204" pitchFamily="34" charset="0"/>
                <a:ea typeface="宋体" panose="02010600030101010101" pitchFamily="2" charset="-122"/>
              </a:rPr>
              <a:t>；</a:t>
            </a:r>
            <a:endParaRPr lang="en-US" altLang="zh-CN"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endParaRPr lang="zh-CN" altLang="en-US"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r>
              <a:rPr lang="en-US" altLang="en-US" sz="1800" b="0" dirty="0">
                <a:solidFill>
                  <a:schemeClr val="tx2"/>
                </a:solidFill>
                <a:latin typeface="Arial" panose="020B0604020202020204" pitchFamily="34" charset="0"/>
                <a:ea typeface="宋体" panose="02010600030101010101" pitchFamily="2" charset="-122"/>
              </a:rPr>
              <a:t>Components</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err="1">
                <a:solidFill>
                  <a:schemeClr val="tx2"/>
                </a:solidFill>
                <a:latin typeface="Arial" panose="020B0604020202020204" pitchFamily="34" charset="0"/>
                <a:ea typeface="宋体" panose="02010600030101010101" pitchFamily="2" charset="-122"/>
              </a:rPr>
              <a:t>Staubli</a:t>
            </a:r>
            <a:r>
              <a:rPr lang="en-US" altLang="en-US" sz="1800" b="0" dirty="0">
                <a:solidFill>
                  <a:schemeClr val="tx2"/>
                </a:solidFill>
                <a:latin typeface="Arial" panose="020B0604020202020204" pitchFamily="34" charset="0"/>
                <a:ea typeface="宋体" panose="02010600030101010101" pitchFamily="2" charset="-122"/>
              </a:rPr>
              <a:t> Connectors</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a:solidFill>
                  <a:schemeClr val="tx2"/>
                </a:solidFill>
                <a:latin typeface="Arial" panose="020B0604020202020204" pitchFamily="34" charset="0"/>
                <a:ea typeface="宋体" panose="02010600030101010101" pitchFamily="2" charset="-122"/>
              </a:rPr>
              <a:t>DME</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a:solidFill>
                  <a:schemeClr val="tx2"/>
                </a:solidFill>
                <a:latin typeface="Arial" panose="020B0604020202020204" pitchFamily="34" charset="0"/>
                <a:ea typeface="宋体" panose="02010600030101010101" pitchFamily="2" charset="-122"/>
              </a:rPr>
              <a:t>HASCO</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a:solidFill>
                  <a:schemeClr val="tx2"/>
                </a:solidFill>
                <a:latin typeface="Arial" panose="020B0604020202020204" pitchFamily="34" charset="0"/>
                <a:ea typeface="宋体" panose="02010600030101010101" pitchFamily="2" charset="-122"/>
              </a:rPr>
              <a:t>Progressive Components</a:t>
            </a:r>
            <a:r>
              <a:rPr lang="zh-CN" altLang="en-US" sz="1800" b="0" dirty="0">
                <a:solidFill>
                  <a:schemeClr val="tx2"/>
                </a:solidFill>
                <a:latin typeface="Arial" panose="020B0604020202020204" pitchFamily="34" charset="0"/>
                <a:ea typeface="宋体" panose="02010600030101010101" pitchFamily="2" charset="-122"/>
              </a:rPr>
              <a:t>；</a:t>
            </a:r>
            <a:endParaRPr lang="en-US" altLang="en-US"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endParaRPr lang="en-US" altLang="en-US" sz="1800" b="0" dirty="0">
              <a:solidFill>
                <a:schemeClr val="tx2"/>
              </a:solidFill>
              <a:latin typeface="Arial" panose="020B0604020202020204" pitchFamily="34" charset="0"/>
              <a:ea typeface="宋体" panose="02010600030101010101" pitchFamily="2" charset="-122"/>
            </a:endParaRPr>
          </a:p>
          <a:p>
            <a:pPr eaLnBrk="1" hangingPunct="1">
              <a:spcBef>
                <a:spcPct val="0"/>
              </a:spcBef>
              <a:buClrTx/>
              <a:buFontTx/>
              <a:buNone/>
            </a:pPr>
            <a:r>
              <a:rPr lang="en-US" altLang="en-US" sz="1800" b="0" dirty="0">
                <a:solidFill>
                  <a:schemeClr val="tx2"/>
                </a:solidFill>
                <a:latin typeface="Arial" panose="020B0604020202020204" pitchFamily="34" charset="0"/>
                <a:ea typeface="宋体" panose="02010600030101010101" pitchFamily="2" charset="-122"/>
              </a:rPr>
              <a:t>Hydraulic Cylinders</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a:solidFill>
                  <a:schemeClr val="tx2"/>
                </a:solidFill>
                <a:latin typeface="Arial" panose="020B0604020202020204" pitchFamily="34" charset="0"/>
                <a:ea typeface="宋体" panose="02010600030101010101" pitchFamily="2" charset="-122"/>
              </a:rPr>
              <a:t>Merkle</a:t>
            </a:r>
            <a:r>
              <a:rPr lang="zh-CN" altLang="en-US" sz="1800" b="0" dirty="0">
                <a:solidFill>
                  <a:schemeClr val="tx2"/>
                </a:solidFill>
                <a:latin typeface="Arial" panose="020B0604020202020204" pitchFamily="34" charset="0"/>
                <a:ea typeface="宋体" panose="02010600030101010101" pitchFamily="2" charset="-122"/>
              </a:rPr>
              <a:t>，</a:t>
            </a:r>
            <a:r>
              <a:rPr lang="en-US" altLang="en-US" sz="1800" b="0" dirty="0">
                <a:solidFill>
                  <a:schemeClr val="tx2"/>
                </a:solidFill>
                <a:latin typeface="Arial" panose="020B0604020202020204" pitchFamily="34" charset="0"/>
                <a:ea typeface="宋体" panose="02010600030101010101" pitchFamily="2" charset="-122"/>
              </a:rPr>
              <a:t>Parker.</a:t>
            </a:r>
            <a:endParaRPr lang="zh-CN" altLang="en-US" sz="1800" b="0" dirty="0">
              <a:solidFill>
                <a:schemeClr val="tx2"/>
              </a:solidFill>
              <a:latin typeface="Arial" panose="020B060402020202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85000"/>
          </a:schemeClr>
        </a:solidFill>
        <a:effectLst/>
      </p:bgPr>
    </p:bg>
    <p:spTree>
      <p:nvGrpSpPr>
        <p:cNvPr id="1" name=""/>
        <p:cNvGrpSpPr/>
        <p:nvPr/>
      </p:nvGrpSpPr>
      <p:grpSpPr>
        <a:xfrm>
          <a:off x="0" y="0"/>
          <a:ext cx="0" cy="0"/>
          <a:chOff x="0" y="0"/>
          <a:chExt cx="0" cy="0"/>
        </a:xfrm>
      </p:grpSpPr>
      <p:pic>
        <p:nvPicPr>
          <p:cNvPr id="7170" name="Picture 3" descr="Logo">
            <a:extLst>
              <a:ext uri="{FF2B5EF4-FFF2-40B4-BE49-F238E27FC236}">
                <a16:creationId xmlns:a16="http://schemas.microsoft.com/office/drawing/2014/main" id="{EF7960AB-1533-1246-BE91-3A8737FD85A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950" y="-19049"/>
            <a:ext cx="1943770" cy="808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4">
            <a:extLst>
              <a:ext uri="{FF2B5EF4-FFF2-40B4-BE49-F238E27FC236}">
                <a16:creationId xmlns:a16="http://schemas.microsoft.com/office/drawing/2014/main" id="{036ACFC5-D219-764D-A666-6466102F8173}"/>
              </a:ext>
            </a:extLst>
          </p:cNvPr>
          <p:cNvSpPr txBox="1">
            <a:spLocks noChangeArrowheads="1"/>
          </p:cNvSpPr>
          <p:nvPr/>
        </p:nvSpPr>
        <p:spPr bwMode="auto">
          <a:xfrm>
            <a:off x="1048687" y="1279761"/>
            <a:ext cx="7524837" cy="5215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C1C1C"/>
              </a:buClr>
              <a:buFont typeface="Wingdings" pitchFamily="2" charset="2"/>
              <a:defRPr sz="1600" b="1">
                <a:solidFill>
                  <a:srgbClr val="1C1C1C"/>
                </a:solidFill>
                <a:latin typeface="黑体" panose="02010609060101010101" pitchFamily="49" charset="-122"/>
                <a:ea typeface="黑体" panose="02010609060101010101" pitchFamily="49" charset="-122"/>
              </a:defRPr>
            </a:lvl1pPr>
            <a:lvl2pPr marL="742950" indent="-285750">
              <a:spcBef>
                <a:spcPct val="20000"/>
              </a:spcBef>
              <a:buClr>
                <a:schemeClr val="tx2"/>
              </a:buClr>
              <a:buFont typeface="Wingdings" pitchFamily="2" charset="2"/>
              <a:buChar char="§"/>
              <a:defRPr sz="1600">
                <a:solidFill>
                  <a:srgbClr val="1C1C1C"/>
                </a:solidFill>
                <a:latin typeface="黑体" panose="02010609060101010101" pitchFamily="49" charset="-122"/>
                <a:ea typeface="黑体" panose="02010609060101010101" pitchFamily="49" charset="-122"/>
              </a:defRPr>
            </a:lvl2pPr>
            <a:lvl3pPr marL="1143000" indent="-228600">
              <a:spcBef>
                <a:spcPct val="20000"/>
              </a:spcBef>
              <a:buClr>
                <a:schemeClr val="tx1"/>
              </a:buClr>
              <a:buChar char="•"/>
              <a:defRPr sz="1600">
                <a:solidFill>
                  <a:srgbClr val="1C1C1C"/>
                </a:solidFill>
                <a:latin typeface="黑体" panose="02010609060101010101" pitchFamily="49" charset="-122"/>
                <a:ea typeface="黑体" panose="02010609060101010101" pitchFamily="49" charset="-122"/>
              </a:defRPr>
            </a:lvl3pPr>
            <a:lvl4pPr marL="1600200" indent="-228600">
              <a:spcBef>
                <a:spcPct val="20000"/>
              </a:spcBef>
              <a:buChar char="–"/>
              <a:defRPr sz="1600">
                <a:solidFill>
                  <a:srgbClr val="1C1C1C"/>
                </a:solidFill>
                <a:latin typeface="黑体" panose="02010609060101010101" pitchFamily="49" charset="-122"/>
                <a:ea typeface="黑体" panose="02010609060101010101" pitchFamily="49" charset="-122"/>
              </a:defRPr>
            </a:lvl4pPr>
            <a:lvl5pPr marL="2057400" indent="-228600">
              <a:spcBef>
                <a:spcPct val="20000"/>
              </a:spcBef>
              <a:buChar char="»"/>
              <a:defRPr sz="1600">
                <a:solidFill>
                  <a:srgbClr val="1C1C1C"/>
                </a:solidFill>
                <a:latin typeface="黑体" panose="02010609060101010101" pitchFamily="49" charset="-122"/>
                <a:ea typeface="黑体" panose="02010609060101010101" pitchFamily="49" charset="-122"/>
              </a:defRPr>
            </a:lvl5pPr>
            <a:lvl6pPr marL="25146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6pPr>
            <a:lvl7pPr marL="29718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7pPr>
            <a:lvl8pPr marL="34290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8pPr>
            <a:lvl9pPr marL="3886200" indent="-228600" eaLnBrk="0" fontAlgn="base" hangingPunct="0">
              <a:spcBef>
                <a:spcPct val="20000"/>
              </a:spcBef>
              <a:spcAft>
                <a:spcPct val="0"/>
              </a:spcAft>
              <a:buChar char="»"/>
              <a:defRPr sz="1600">
                <a:solidFill>
                  <a:srgbClr val="1C1C1C"/>
                </a:solidFill>
                <a:latin typeface="黑体" panose="02010609060101010101" pitchFamily="49" charset="-122"/>
                <a:ea typeface="黑体" panose="02010609060101010101" pitchFamily="49" charset="-122"/>
              </a:defRPr>
            </a:lvl9pPr>
          </a:lstStyle>
          <a:p>
            <a:pPr eaLnBrk="1" hangingPunct="1">
              <a:lnSpc>
                <a:spcPct val="150000"/>
              </a:lnSpc>
              <a:spcBef>
                <a:spcPct val="0"/>
              </a:spcBef>
              <a:buClrTx/>
              <a:buFont typeface="Wingdings" pitchFamily="2" charset="2"/>
              <a:buNone/>
            </a:pPr>
            <a:r>
              <a:rPr lang="zh-CN" altLang="en-US" dirty="0">
                <a:solidFill>
                  <a:schemeClr val="tx2"/>
                </a:solidFill>
                <a:latin typeface="Arial" panose="020B0604020202020204" pitchFamily="34" charset="0"/>
                <a:ea typeface="宋体" panose="02010600030101010101" pitchFamily="2" charset="-122"/>
              </a:rPr>
              <a:t>Add</a:t>
            </a:r>
            <a:r>
              <a:rPr lang="en-US" altLang="zh-CN" dirty="0" err="1">
                <a:solidFill>
                  <a:schemeClr val="tx2"/>
                </a:solidFill>
                <a:latin typeface="Arial" panose="020B0604020202020204" pitchFamily="34" charset="0"/>
                <a:ea typeface="宋体" panose="02010600030101010101" pitchFamily="2" charset="-122"/>
              </a:rPr>
              <a:t>ress</a:t>
            </a:r>
            <a:r>
              <a:rPr lang="zh-CN" altLang="en-US" dirty="0">
                <a:solidFill>
                  <a:schemeClr val="tx2"/>
                </a:solidFill>
                <a:latin typeface="Arial" panose="020B0604020202020204" pitchFamily="34" charset="0"/>
                <a:ea typeface="宋体" panose="02010600030101010101" pitchFamily="2" charset="-122"/>
              </a:rPr>
              <a:t>: </a:t>
            </a:r>
            <a:r>
              <a:rPr lang="en-US" altLang="zh-CN"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1/F, </a:t>
            </a:r>
            <a:r>
              <a:rPr lang="en-US" altLang="zh-CN" b="0" dirty="0" err="1">
                <a:solidFill>
                  <a:schemeClr val="tx2"/>
                </a:solidFill>
                <a:latin typeface="Arial" panose="020B0604020202020204" pitchFamily="34" charset="0"/>
                <a:ea typeface="宋体" panose="02010600030101010101" pitchFamily="2" charset="-122"/>
              </a:rPr>
              <a:t>Hengshou</a:t>
            </a:r>
            <a:r>
              <a:rPr lang="en-US" altLang="zh-CN" b="0" dirty="0">
                <a:solidFill>
                  <a:schemeClr val="tx2"/>
                </a:solidFill>
                <a:latin typeface="Arial" panose="020B0604020202020204" pitchFamily="34" charset="0"/>
                <a:ea typeface="宋体" panose="02010600030101010101" pitchFamily="2" charset="-122"/>
              </a:rPr>
              <a:t> </a:t>
            </a:r>
            <a:r>
              <a:rPr lang="en-US" altLang="zh-CN" b="0" dirty="0" err="1">
                <a:solidFill>
                  <a:schemeClr val="tx2"/>
                </a:solidFill>
                <a:latin typeface="Arial" panose="020B0604020202020204" pitchFamily="34" charset="0"/>
                <a:ea typeface="宋体" panose="02010600030101010101" pitchFamily="2" charset="-122"/>
              </a:rPr>
              <a:t>Bldg</a:t>
            </a:r>
            <a:r>
              <a:rPr lang="en-US" altLang="zh-CN" b="0" dirty="0">
                <a:solidFill>
                  <a:schemeClr val="tx2"/>
                </a:solidFill>
                <a:latin typeface="Arial" panose="020B0604020202020204" pitchFamily="34" charset="0"/>
                <a:ea typeface="宋体" panose="02010600030101010101" pitchFamily="2" charset="-122"/>
              </a:rPr>
              <a:t>, No.12, District B, </a:t>
            </a:r>
            <a:br>
              <a:rPr lang="en-US" altLang="zh-CN" b="0" dirty="0">
                <a:solidFill>
                  <a:schemeClr val="tx2"/>
                </a:solidFill>
                <a:latin typeface="Arial" panose="020B0604020202020204" pitchFamily="34" charset="0"/>
                <a:ea typeface="宋体" panose="02010600030101010101" pitchFamily="2" charset="-122"/>
              </a:rPr>
            </a:br>
            <a:r>
              <a:rPr lang="en-US" altLang="zh-CN" b="0" dirty="0">
                <a:solidFill>
                  <a:schemeClr val="tx2"/>
                </a:solidFill>
                <a:latin typeface="Arial" panose="020B0604020202020204" pitchFamily="34" charset="0"/>
                <a:ea typeface="宋体" panose="02010600030101010101" pitchFamily="2" charset="-122"/>
              </a:rPr>
              <a:t>            </a:t>
            </a:r>
            <a:r>
              <a:rPr lang="zh-CN" altLang="en-US" b="0"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  </a:t>
            </a:r>
            <a:r>
              <a:rPr lang="en-US" altLang="zh-CN" b="0" dirty="0" err="1">
                <a:solidFill>
                  <a:schemeClr val="tx2"/>
                </a:solidFill>
                <a:latin typeface="Arial" panose="020B0604020202020204" pitchFamily="34" charset="0"/>
                <a:ea typeface="宋体" panose="02010600030101010101" pitchFamily="2" charset="-122"/>
              </a:rPr>
              <a:t>Liantang</a:t>
            </a:r>
            <a:r>
              <a:rPr lang="en-US" altLang="zh-CN" b="0" dirty="0">
                <a:solidFill>
                  <a:schemeClr val="tx2"/>
                </a:solidFill>
                <a:latin typeface="Arial" panose="020B0604020202020204" pitchFamily="34" charset="0"/>
                <a:ea typeface="宋体" panose="02010600030101010101" pitchFamily="2" charset="-122"/>
              </a:rPr>
              <a:t> Industrial Park, </a:t>
            </a:r>
            <a:r>
              <a:rPr lang="en-US" altLang="zh-CN" b="0" dirty="0" err="1">
                <a:solidFill>
                  <a:schemeClr val="tx2"/>
                </a:solidFill>
                <a:latin typeface="Arial" panose="020B0604020202020204" pitchFamily="34" charset="0"/>
                <a:ea typeface="宋体" panose="02010600030101010101" pitchFamily="2" charset="-122"/>
              </a:rPr>
              <a:t>Shangcun</a:t>
            </a:r>
            <a:r>
              <a:rPr lang="en-US" altLang="zh-CN" b="0" dirty="0">
                <a:solidFill>
                  <a:schemeClr val="tx2"/>
                </a:solidFill>
                <a:latin typeface="Arial" panose="020B0604020202020204" pitchFamily="34" charset="0"/>
                <a:ea typeface="宋体" panose="02010600030101010101" pitchFamily="2" charset="-122"/>
              </a:rPr>
              <a:t>,   </a:t>
            </a:r>
            <a:br>
              <a:rPr lang="en-US" altLang="zh-CN" b="0" dirty="0">
                <a:solidFill>
                  <a:schemeClr val="tx2"/>
                </a:solidFill>
                <a:latin typeface="Arial" panose="020B0604020202020204" pitchFamily="34" charset="0"/>
                <a:ea typeface="宋体" panose="02010600030101010101" pitchFamily="2" charset="-122"/>
              </a:rPr>
            </a:br>
            <a:r>
              <a:rPr lang="en-US" altLang="zh-CN" b="0" dirty="0">
                <a:solidFill>
                  <a:schemeClr val="tx2"/>
                </a:solidFill>
                <a:latin typeface="Arial" panose="020B0604020202020204" pitchFamily="34" charset="0"/>
                <a:ea typeface="宋体" panose="02010600030101010101" pitchFamily="2" charset="-122"/>
              </a:rPr>
              <a:t>            </a:t>
            </a:r>
            <a:r>
              <a:rPr lang="zh-CN" altLang="en-US" b="0"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  </a:t>
            </a:r>
            <a:r>
              <a:rPr lang="en-US" altLang="zh-CN" b="0" dirty="0" err="1">
                <a:solidFill>
                  <a:schemeClr val="tx2"/>
                </a:solidFill>
                <a:latin typeface="Arial" panose="020B0604020202020204" pitchFamily="34" charset="0"/>
                <a:ea typeface="宋体" panose="02010600030101010101" pitchFamily="2" charset="-122"/>
              </a:rPr>
              <a:t>Gongming</a:t>
            </a:r>
            <a:r>
              <a:rPr lang="en-US" altLang="zh-CN" b="0" dirty="0">
                <a:solidFill>
                  <a:schemeClr val="tx2"/>
                </a:solidFill>
                <a:latin typeface="Arial" panose="020B0604020202020204" pitchFamily="34" charset="0"/>
                <a:ea typeface="宋体" panose="02010600030101010101" pitchFamily="2" charset="-122"/>
              </a:rPr>
              <a:t>, </a:t>
            </a:r>
            <a:r>
              <a:rPr lang="en-US" altLang="zh-CN" b="0" dirty="0" err="1">
                <a:solidFill>
                  <a:schemeClr val="tx2"/>
                </a:solidFill>
                <a:latin typeface="Arial" panose="020B0604020202020204" pitchFamily="34" charset="0"/>
                <a:ea typeface="宋体" panose="02010600030101010101" pitchFamily="2" charset="-122"/>
              </a:rPr>
              <a:t>Guangming</a:t>
            </a:r>
            <a:r>
              <a:rPr lang="en-US" altLang="zh-CN" b="0" dirty="0">
                <a:solidFill>
                  <a:schemeClr val="tx2"/>
                </a:solidFill>
                <a:latin typeface="Arial" panose="020B0604020202020204" pitchFamily="34" charset="0"/>
                <a:ea typeface="宋体" panose="02010600030101010101" pitchFamily="2" charset="-122"/>
              </a:rPr>
              <a:t>, Shenzhen, China </a:t>
            </a:r>
          </a:p>
          <a:p>
            <a:pPr eaLnBrk="1" hangingPunct="1">
              <a:lnSpc>
                <a:spcPct val="150000"/>
              </a:lnSpc>
              <a:spcBef>
                <a:spcPct val="0"/>
              </a:spcBef>
              <a:buClrTx/>
            </a:pP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zh-CN" altLang="en-US" dirty="0">
                <a:solidFill>
                  <a:schemeClr val="tx2"/>
                </a:solidFill>
                <a:latin typeface="Arial" panose="020B0604020202020204" pitchFamily="34" charset="0"/>
                <a:ea typeface="宋体" panose="02010600030101010101" pitchFamily="2" charset="-122"/>
              </a:rPr>
              <a:t>Website：</a:t>
            </a:r>
            <a:r>
              <a:rPr lang="zh-CN" altLang="en-US" b="0" dirty="0">
                <a:solidFill>
                  <a:schemeClr val="tx2"/>
                </a:solidFill>
                <a:latin typeface="Arial" panose="020B0604020202020204" pitchFamily="34" charset="0"/>
                <a:ea typeface="宋体" panose="02010600030101010101" pitchFamily="2" charset="-122"/>
              </a:rPr>
              <a:t>www.t</a:t>
            </a:r>
            <a:r>
              <a:rPr lang="en-US" altLang="zh-CN" b="0" dirty="0" err="1">
                <a:solidFill>
                  <a:schemeClr val="tx2"/>
                </a:solidFill>
                <a:latin typeface="Arial" panose="020B0604020202020204" pitchFamily="34" charset="0"/>
                <a:ea typeface="宋体" panose="02010600030101010101" pitchFamily="2" charset="-122"/>
              </a:rPr>
              <a:t>iptopmolds.com</a:t>
            </a:r>
            <a:r>
              <a:rPr lang="en-US" altLang="zh-CN" b="0" dirty="0">
                <a:solidFill>
                  <a:schemeClr val="tx2"/>
                </a:solidFill>
                <a:latin typeface="Arial" panose="020B0604020202020204" pitchFamily="34" charset="0"/>
                <a:ea typeface="宋体" panose="02010600030101010101" pitchFamily="2" charset="-122"/>
              </a:rPr>
              <a:t> </a:t>
            </a:r>
            <a:endParaRPr lang="zh-CN" altLang="en-US"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buFont typeface="Wingdings" pitchFamily="2" charset="2"/>
              <a:buNone/>
            </a:pP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zh-CN" altLang="en-US" dirty="0">
                <a:solidFill>
                  <a:schemeClr val="tx2"/>
                </a:solidFill>
                <a:latin typeface="Arial" panose="020B0604020202020204" pitchFamily="34" charset="0"/>
                <a:ea typeface="宋体" panose="02010600030101010101" pitchFamily="2" charset="-122"/>
              </a:rPr>
              <a:t>Contact Person：</a:t>
            </a:r>
            <a:endParaRPr lang="en-US" altLang="zh-CN"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zh-CN" altLang="en-US" b="0" dirty="0">
                <a:solidFill>
                  <a:schemeClr val="tx2"/>
                </a:solidFill>
                <a:latin typeface="Arial" panose="020B0604020202020204" pitchFamily="34" charset="0"/>
                <a:ea typeface="宋体" panose="02010600030101010101" pitchFamily="2" charset="-122"/>
              </a:rPr>
              <a:t>     Iris Chen       Email：irisch@</a:t>
            </a:r>
            <a:r>
              <a:rPr lang="en-US" altLang="zh-CN" b="0" dirty="0">
                <a:solidFill>
                  <a:schemeClr val="tx2"/>
                </a:solidFill>
                <a:latin typeface="Arial" panose="020B0604020202020204" pitchFamily="34" charset="0"/>
                <a:ea typeface="宋体" panose="02010600030101010101" pitchFamily="2" charset="-122"/>
              </a:rPr>
              <a:t>t2molds</a:t>
            </a:r>
            <a:r>
              <a:rPr lang="zh-CN" altLang="en-US" b="0" dirty="0">
                <a:solidFill>
                  <a:schemeClr val="tx2"/>
                </a:solidFill>
                <a:latin typeface="Arial" panose="020B0604020202020204" pitchFamily="34" charset="0"/>
                <a:ea typeface="宋体" panose="02010600030101010101" pitchFamily="2" charset="-122"/>
              </a:rPr>
              <a:t>.com；     </a:t>
            </a:r>
            <a:r>
              <a:rPr lang="en-US" altLang="zh-CN" b="0" dirty="0">
                <a:solidFill>
                  <a:schemeClr val="tx2"/>
                </a:solidFill>
                <a:latin typeface="Arial" panose="020B0604020202020204" pitchFamily="34" charset="0"/>
                <a:ea typeface="宋体" panose="02010600030101010101" pitchFamily="2" charset="-122"/>
              </a:rPr>
              <a:t>irisch@vip.163.com</a:t>
            </a:r>
            <a:r>
              <a:rPr lang="zh-CN" altLang="en-US" b="0" dirty="0">
                <a:solidFill>
                  <a:schemeClr val="tx2"/>
                </a:solidFill>
                <a:latin typeface="Arial" panose="020B0604020202020204" pitchFamily="34" charset="0"/>
                <a:ea typeface="宋体" panose="02010600030101010101" pitchFamily="2" charset="-122"/>
              </a:rPr>
              <a:t>；</a:t>
            </a: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zh-CN" altLang="en-US" b="0" dirty="0">
                <a:solidFill>
                  <a:schemeClr val="tx2"/>
                </a:solidFill>
                <a:latin typeface="Arial" panose="020B0604020202020204" pitchFamily="34" charset="0"/>
                <a:ea typeface="宋体" panose="02010600030101010101" pitchFamily="2" charset="-122"/>
              </a:rPr>
              <a:t>                          Tel：+86-755-2717-90</a:t>
            </a:r>
            <a:r>
              <a:rPr lang="en-US" altLang="zh-CN" b="0" dirty="0">
                <a:solidFill>
                  <a:schemeClr val="tx2"/>
                </a:solidFill>
                <a:latin typeface="Arial" panose="020B0604020202020204" pitchFamily="34" charset="0"/>
                <a:ea typeface="宋体" panose="02010600030101010101" pitchFamily="2" charset="-122"/>
              </a:rPr>
              <a:t>67</a:t>
            </a:r>
            <a:r>
              <a:rPr lang="zh-CN" altLang="en-US" b="0" dirty="0">
                <a:solidFill>
                  <a:schemeClr val="tx2"/>
                </a:solidFill>
                <a:latin typeface="Arial" panose="020B0604020202020204" pitchFamily="34" charset="0"/>
                <a:ea typeface="宋体" panose="02010600030101010101" pitchFamily="2" charset="-122"/>
              </a:rPr>
              <a:t> ；         Fax: +86-755-2717-9221</a:t>
            </a: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zh-CN" altLang="en-US" b="0"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Sheryl Yu</a:t>
            </a:r>
            <a:r>
              <a:rPr lang="zh-CN" altLang="en-US" b="0" dirty="0">
                <a:solidFill>
                  <a:schemeClr val="tx2"/>
                </a:solidFill>
                <a:latin typeface="Arial" panose="020B0604020202020204" pitchFamily="34" charset="0"/>
                <a:ea typeface="宋体" panose="02010600030101010101" pitchFamily="2" charset="-122"/>
              </a:rPr>
              <a:t>      </a:t>
            </a:r>
            <a:r>
              <a:rPr lang="en-US" altLang="zh-CN" b="0" dirty="0">
                <a:solidFill>
                  <a:schemeClr val="tx2"/>
                </a:solidFill>
                <a:latin typeface="Arial" panose="020B0604020202020204" pitchFamily="34" charset="0"/>
                <a:ea typeface="宋体" panose="02010600030101010101" pitchFamily="2" charset="-122"/>
              </a:rPr>
              <a:t>Email</a:t>
            </a:r>
            <a:r>
              <a:rPr lang="zh-CN" altLang="en-US" b="0" dirty="0">
                <a:solidFill>
                  <a:schemeClr val="tx2"/>
                </a:solidFill>
                <a:latin typeface="Arial" panose="020B0604020202020204" pitchFamily="34" charset="0"/>
                <a:ea typeface="宋体" panose="02010600030101010101" pitchFamily="2" charset="-122"/>
              </a:rPr>
              <a:t>：</a:t>
            </a:r>
            <a:r>
              <a:rPr lang="en-US" altLang="zh-CN" b="0" dirty="0">
                <a:solidFill>
                  <a:schemeClr val="tx2"/>
                </a:solidFill>
                <a:latin typeface="Arial" panose="020B0604020202020204" pitchFamily="34" charset="0"/>
                <a:ea typeface="宋体" panose="02010600030101010101" pitchFamily="2" charset="-122"/>
              </a:rPr>
              <a:t>sherylyu@t2molds.com </a:t>
            </a:r>
            <a:r>
              <a:rPr lang="zh-CN" altLang="en-US" b="0" dirty="0">
                <a:solidFill>
                  <a:schemeClr val="tx2"/>
                </a:solidFill>
                <a:latin typeface="Arial" panose="020B0604020202020204" pitchFamily="34" charset="0"/>
                <a:ea typeface="宋体" panose="02010600030101010101" pitchFamily="2" charset="-122"/>
              </a:rPr>
              <a:t>  </a:t>
            </a: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en-US" altLang="zh-CN" b="0" dirty="0">
                <a:solidFill>
                  <a:schemeClr val="tx2"/>
                </a:solidFill>
                <a:latin typeface="Arial" panose="020B0604020202020204" pitchFamily="34" charset="0"/>
                <a:ea typeface="宋体" panose="02010600030101010101" pitchFamily="2" charset="-122"/>
              </a:rPr>
              <a:t>                          Tel</a:t>
            </a:r>
            <a:r>
              <a:rPr lang="zh-CN" altLang="en-US" b="0" dirty="0">
                <a:solidFill>
                  <a:schemeClr val="tx2"/>
                </a:solidFill>
                <a:latin typeface="Arial" panose="020B0604020202020204" pitchFamily="34" charset="0"/>
                <a:ea typeface="宋体" panose="02010600030101010101" pitchFamily="2" charset="-122"/>
              </a:rPr>
              <a:t>：+86-755-27</a:t>
            </a:r>
            <a:r>
              <a:rPr lang="en-US" altLang="zh-CN" b="0" dirty="0">
                <a:solidFill>
                  <a:schemeClr val="tx2"/>
                </a:solidFill>
                <a:latin typeface="Arial" panose="020B0604020202020204" pitchFamily="34" charset="0"/>
                <a:ea typeface="宋体" panose="02010600030101010101" pitchFamily="2" charset="-122"/>
              </a:rPr>
              <a:t>55</a:t>
            </a:r>
            <a:r>
              <a:rPr lang="zh-CN" altLang="en-US" b="0" dirty="0">
                <a:solidFill>
                  <a:schemeClr val="tx2"/>
                </a:solidFill>
                <a:latin typeface="Arial" panose="020B0604020202020204" pitchFamily="34" charset="0"/>
                <a:ea typeface="宋体" panose="02010600030101010101" pitchFamily="2" charset="-122"/>
              </a:rPr>
              <a:t>-9</a:t>
            </a:r>
            <a:r>
              <a:rPr lang="en-US" altLang="zh-CN" b="0" dirty="0">
                <a:solidFill>
                  <a:schemeClr val="tx2"/>
                </a:solidFill>
                <a:latin typeface="Arial" panose="020B0604020202020204" pitchFamily="34" charset="0"/>
                <a:ea typeface="宋体" panose="02010600030101010101" pitchFamily="2" charset="-122"/>
              </a:rPr>
              <a:t>593</a:t>
            </a:r>
            <a:r>
              <a:rPr lang="zh-CN" altLang="en-US" b="0" dirty="0">
                <a:solidFill>
                  <a:schemeClr val="tx2"/>
                </a:solidFill>
                <a:latin typeface="Arial" panose="020B0604020202020204" pitchFamily="34" charset="0"/>
                <a:ea typeface="宋体" panose="02010600030101010101" pitchFamily="2" charset="-122"/>
              </a:rPr>
              <a:t> </a:t>
            </a: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endParaRPr lang="en-US" altLang="zh-CN" b="0" dirty="0">
              <a:solidFill>
                <a:schemeClr val="tx2"/>
              </a:solidFill>
              <a:latin typeface="Arial" panose="020B0604020202020204" pitchFamily="34" charset="0"/>
              <a:ea typeface="宋体" panose="02010600030101010101" pitchFamily="2" charset="-122"/>
            </a:endParaRPr>
          </a:p>
          <a:p>
            <a:pPr eaLnBrk="1" hangingPunct="1">
              <a:lnSpc>
                <a:spcPct val="150000"/>
              </a:lnSpc>
              <a:spcBef>
                <a:spcPct val="0"/>
              </a:spcBef>
              <a:buClrTx/>
            </a:pPr>
            <a:r>
              <a:rPr lang="en-US" altLang="zh-CN" dirty="0">
                <a:solidFill>
                  <a:schemeClr val="tx2"/>
                </a:solidFill>
                <a:latin typeface="Arial" panose="020B0604020202020204" pitchFamily="34" charset="0"/>
                <a:ea typeface="宋体" panose="02010600030101010101" pitchFamily="2" charset="-122"/>
              </a:rPr>
              <a:t>For 720°view about our company</a:t>
            </a:r>
            <a:r>
              <a:rPr lang="en-US" altLang="zh-CN" b="0" dirty="0">
                <a:solidFill>
                  <a:schemeClr val="tx2"/>
                </a:solidFill>
                <a:latin typeface="Arial" panose="020B0604020202020204" pitchFamily="34" charset="0"/>
                <a:ea typeface="宋体" panose="02010600030101010101" pitchFamily="2" charset="-122"/>
              </a:rPr>
              <a:t>, please visit</a:t>
            </a:r>
            <a:r>
              <a:rPr lang="zh-CN" altLang="en-US" b="0" dirty="0">
                <a:solidFill>
                  <a:schemeClr val="tx2"/>
                </a:solidFill>
                <a:latin typeface="Arial" panose="020B0604020202020204" pitchFamily="34" charset="0"/>
                <a:ea typeface="宋体" panose="02010600030101010101" pitchFamily="2" charset="-122"/>
              </a:rPr>
              <a:t>：</a:t>
            </a:r>
            <a:r>
              <a:rPr lang="en-US" altLang="zh-CN" b="0" dirty="0">
                <a:solidFill>
                  <a:schemeClr val="tx2"/>
                </a:solidFill>
                <a:latin typeface="Arial" panose="020B0604020202020204" pitchFamily="34" charset="0"/>
                <a:ea typeface="宋体" panose="02010600030101010101" pitchFamily="2" charset="-122"/>
              </a:rPr>
              <a:t> </a:t>
            </a:r>
          </a:p>
          <a:p>
            <a:pPr eaLnBrk="1" hangingPunct="1">
              <a:lnSpc>
                <a:spcPct val="150000"/>
              </a:lnSpc>
              <a:spcBef>
                <a:spcPct val="0"/>
              </a:spcBef>
              <a:buClrTx/>
            </a:pPr>
            <a:r>
              <a:rPr lang="en-US" altLang="zh-CN" b="0" dirty="0">
                <a:solidFill>
                  <a:schemeClr val="tx2"/>
                </a:solidFill>
                <a:latin typeface="Arial" panose="020B0604020202020204" pitchFamily="34" charset="0"/>
                <a:ea typeface="宋体" panose="02010600030101010101" pitchFamily="2" charset="-122"/>
              </a:rPr>
              <a:t>https://720yun.com/t/335ju04veO4?scene_id=23054486</a:t>
            </a:r>
            <a:endParaRPr lang="zh-CN" altLang="en-US" b="0" dirty="0">
              <a:solidFill>
                <a:schemeClr val="tx2"/>
              </a:solidFill>
              <a:latin typeface="Arial" panose="020B0604020202020204" pitchFamily="34" charset="0"/>
              <a:ea typeface="宋体" panose="02010600030101010101" pitchFamily="2" charset="-122"/>
            </a:endParaRPr>
          </a:p>
        </p:txBody>
      </p:sp>
      <p:sp>
        <p:nvSpPr>
          <p:cNvPr id="2" name="矩形 1">
            <a:extLst>
              <a:ext uri="{FF2B5EF4-FFF2-40B4-BE49-F238E27FC236}">
                <a16:creationId xmlns:a16="http://schemas.microsoft.com/office/drawing/2014/main" id="{87B84749-71F5-FB47-A9A4-CB55834848C7}"/>
              </a:ext>
            </a:extLst>
          </p:cNvPr>
          <p:cNvSpPr/>
          <p:nvPr/>
        </p:nvSpPr>
        <p:spPr>
          <a:xfrm>
            <a:off x="1048687" y="688340"/>
            <a:ext cx="71102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r>
              <a:rPr lang="zh-CN" altLang="en-US" sz="3200" b="1" dirty="0">
                <a:solidFill>
                  <a:schemeClr val="accent6">
                    <a:lumMod val="75000"/>
                  </a:schemeClr>
                </a:solidFill>
                <a:ea typeface="+mj-ea"/>
                <a:cs typeface="+mj-cs"/>
              </a:rPr>
              <a:t>Tip-Top Molds &amp; Products Co., Ltd. </a:t>
            </a:r>
          </a:p>
        </p:txBody>
      </p:sp>
    </p:spTree>
  </p:cSld>
  <p:clrMapOvr>
    <a:masterClrMapping/>
  </p:clrMapOvr>
</p:sld>
</file>

<file path=ppt/theme/theme1.xml><?xml version="1.0" encoding="utf-8"?>
<a:theme xmlns:a="http://schemas.openxmlformats.org/drawingml/2006/main" name="WPS Office_2">
  <a:themeElements>
    <a:clrScheme name="WPS Office_2 5">
      <a:dk1>
        <a:srgbClr val="666699"/>
      </a:dk1>
      <a:lt1>
        <a:srgbClr val="FFFFFF"/>
      </a:lt1>
      <a:dk2>
        <a:srgbClr val="000066"/>
      </a:dk2>
      <a:lt2>
        <a:srgbClr val="C0C0C0"/>
      </a:lt2>
      <a:accent1>
        <a:srgbClr val="49CACD"/>
      </a:accent1>
      <a:accent2>
        <a:srgbClr val="467CE8"/>
      </a:accent2>
      <a:accent3>
        <a:srgbClr val="FFFFFF"/>
      </a:accent3>
      <a:accent4>
        <a:srgbClr val="565682"/>
      </a:accent4>
      <a:accent5>
        <a:srgbClr val="B1E1E3"/>
      </a:accent5>
      <a:accent6>
        <a:srgbClr val="3F70D2"/>
      </a:accent6>
      <a:hlink>
        <a:srgbClr val="000066"/>
      </a:hlink>
      <a:folHlink>
        <a:srgbClr val="878FA5"/>
      </a:folHlink>
    </a:clrScheme>
    <a:fontScheme name="WPS Office_2">
      <a:majorFont>
        <a:latin typeface="黑体"/>
        <a:ea typeface="黑体"/>
        <a:cs typeface=""/>
      </a:majorFont>
      <a:minorFont>
        <a:latin typeface="黑体"/>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PS Office_2 1">
        <a:dk1>
          <a:srgbClr val="1D528D"/>
        </a:dk1>
        <a:lt1>
          <a:srgbClr val="FFFFFF"/>
        </a:lt1>
        <a:dk2>
          <a:srgbClr val="000000"/>
        </a:dk2>
        <a:lt2>
          <a:srgbClr val="C0C0C0"/>
        </a:lt2>
        <a:accent1>
          <a:srgbClr val="2CA3C8"/>
        </a:accent1>
        <a:accent2>
          <a:srgbClr val="C5903B"/>
        </a:accent2>
        <a:accent3>
          <a:srgbClr val="FFFFFF"/>
        </a:accent3>
        <a:accent4>
          <a:srgbClr val="174578"/>
        </a:accent4>
        <a:accent5>
          <a:srgbClr val="ACCEE0"/>
        </a:accent5>
        <a:accent6>
          <a:srgbClr val="B28235"/>
        </a:accent6>
        <a:hlink>
          <a:srgbClr val="FF9900"/>
        </a:hlink>
        <a:folHlink>
          <a:srgbClr val="969696"/>
        </a:folHlink>
      </a:clrScheme>
      <a:clrMap bg1="lt1" tx1="dk1" bg2="lt2" tx2="dk2" accent1="accent1" accent2="accent2" accent3="accent3" accent4="accent4" accent5="accent5" accent6="accent6" hlink="hlink" folHlink="folHlink"/>
    </a:extraClrScheme>
    <a:extraClrScheme>
      <a:clrScheme name="WPS Office_2 2">
        <a:dk1>
          <a:srgbClr val="124B98"/>
        </a:dk1>
        <a:lt1>
          <a:srgbClr val="FFFFFF"/>
        </a:lt1>
        <a:dk2>
          <a:srgbClr val="000000"/>
        </a:dk2>
        <a:lt2>
          <a:srgbClr val="C0C0C0"/>
        </a:lt2>
        <a:accent1>
          <a:srgbClr val="4A95E8"/>
        </a:accent1>
        <a:accent2>
          <a:srgbClr val="6D8DE9"/>
        </a:accent2>
        <a:accent3>
          <a:srgbClr val="FFFFFF"/>
        </a:accent3>
        <a:accent4>
          <a:srgbClr val="0E3F81"/>
        </a:accent4>
        <a:accent5>
          <a:srgbClr val="B1C8F2"/>
        </a:accent5>
        <a:accent6>
          <a:srgbClr val="627FD3"/>
        </a:accent6>
        <a:hlink>
          <a:srgbClr val="95CD2F"/>
        </a:hlink>
        <a:folHlink>
          <a:srgbClr val="CAA664"/>
        </a:folHlink>
      </a:clrScheme>
      <a:clrMap bg1="lt1" tx1="dk1" bg2="lt2" tx2="dk2" accent1="accent1" accent2="accent2" accent3="accent3" accent4="accent4" accent5="accent5" accent6="accent6" hlink="hlink" folHlink="folHlink"/>
    </a:extraClrScheme>
    <a:extraClrScheme>
      <a:clrScheme name="WPS Office_2 3">
        <a:dk1>
          <a:srgbClr val="666699"/>
        </a:dk1>
        <a:lt1>
          <a:srgbClr val="FFFFFF"/>
        </a:lt1>
        <a:dk2>
          <a:srgbClr val="000066"/>
        </a:dk2>
        <a:lt2>
          <a:srgbClr val="C0C0C0"/>
        </a:lt2>
        <a:accent1>
          <a:srgbClr val="49CACD"/>
        </a:accent1>
        <a:accent2>
          <a:srgbClr val="467CE8"/>
        </a:accent2>
        <a:accent3>
          <a:srgbClr val="FFFFFF"/>
        </a:accent3>
        <a:accent4>
          <a:srgbClr val="565682"/>
        </a:accent4>
        <a:accent5>
          <a:srgbClr val="B1E1E3"/>
        </a:accent5>
        <a:accent6>
          <a:srgbClr val="3F70D2"/>
        </a:accent6>
        <a:hlink>
          <a:srgbClr val="28BFEE"/>
        </a:hlink>
        <a:folHlink>
          <a:srgbClr val="878FA5"/>
        </a:folHlink>
      </a:clrScheme>
      <a:clrMap bg1="lt1" tx1="dk1" bg2="lt2" tx2="dk2" accent1="accent1" accent2="accent2" accent3="accent3" accent4="accent4" accent5="accent5" accent6="accent6" hlink="hlink" folHlink="folHlink"/>
    </a:extraClrScheme>
    <a:extraClrScheme>
      <a:clrScheme name="WPS Office_2 4">
        <a:dk1>
          <a:srgbClr val="666699"/>
        </a:dk1>
        <a:lt1>
          <a:srgbClr val="FFFFFF"/>
        </a:lt1>
        <a:dk2>
          <a:srgbClr val="000066"/>
        </a:dk2>
        <a:lt2>
          <a:srgbClr val="C0C0C0"/>
        </a:lt2>
        <a:accent1>
          <a:srgbClr val="49CACD"/>
        </a:accent1>
        <a:accent2>
          <a:srgbClr val="467CE8"/>
        </a:accent2>
        <a:accent3>
          <a:srgbClr val="FFFFFF"/>
        </a:accent3>
        <a:accent4>
          <a:srgbClr val="565682"/>
        </a:accent4>
        <a:accent5>
          <a:srgbClr val="B1E1E3"/>
        </a:accent5>
        <a:accent6>
          <a:srgbClr val="3F70D2"/>
        </a:accent6>
        <a:hlink>
          <a:srgbClr val="FF6600"/>
        </a:hlink>
        <a:folHlink>
          <a:srgbClr val="878FA5"/>
        </a:folHlink>
      </a:clrScheme>
      <a:clrMap bg1="lt1" tx1="dk1" bg2="lt2" tx2="dk2" accent1="accent1" accent2="accent2" accent3="accent3" accent4="accent4" accent5="accent5" accent6="accent6" hlink="hlink" folHlink="folHlink"/>
    </a:extraClrScheme>
    <a:extraClrScheme>
      <a:clrScheme name="WPS Office_2 5">
        <a:dk1>
          <a:srgbClr val="666699"/>
        </a:dk1>
        <a:lt1>
          <a:srgbClr val="FFFFFF"/>
        </a:lt1>
        <a:dk2>
          <a:srgbClr val="000066"/>
        </a:dk2>
        <a:lt2>
          <a:srgbClr val="C0C0C0"/>
        </a:lt2>
        <a:accent1>
          <a:srgbClr val="49CACD"/>
        </a:accent1>
        <a:accent2>
          <a:srgbClr val="467CE8"/>
        </a:accent2>
        <a:accent3>
          <a:srgbClr val="FFFFFF"/>
        </a:accent3>
        <a:accent4>
          <a:srgbClr val="565682"/>
        </a:accent4>
        <a:accent5>
          <a:srgbClr val="B1E1E3"/>
        </a:accent5>
        <a:accent6>
          <a:srgbClr val="3F70D2"/>
        </a:accent6>
        <a:hlink>
          <a:srgbClr val="000066"/>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157255686</TotalTime>
  <Pages>0</Pages>
  <Words>362</Words>
  <Characters>0</Characters>
  <Application>Microsoft Macintosh PowerPoint</Application>
  <DocSecurity>0</DocSecurity>
  <PresentationFormat>全屏显示(4:3)</PresentationFormat>
  <Lines>0</Lines>
  <Paragraphs>31</Paragraphs>
  <Slides>3</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黑体</vt:lpstr>
      <vt:lpstr>Arial</vt:lpstr>
      <vt:lpstr>Calibri</vt:lpstr>
      <vt:lpstr>Wingdings</vt:lpstr>
      <vt:lpstr>WPS Office_2</vt:lpstr>
      <vt:lpstr>Company Introduction</vt:lpstr>
      <vt:lpstr>Our Suppliers</vt:lpstr>
      <vt:lpstr>PowerPoint 演示文稿</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诗吟 余</cp:lastModifiedBy>
  <cp:revision>56</cp:revision>
  <cp:lastPrinted>1899-12-30T00:00:00Z</cp:lastPrinted>
  <dcterms:created xsi:type="dcterms:W3CDTF">2012-03-29T08:51:18Z</dcterms:created>
  <dcterms:modified xsi:type="dcterms:W3CDTF">2021-05-10T07:49:18Z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2052-8.1.0.2998</vt:lpwstr>
  </property>
</Properties>
</file>